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d284433e4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d282acb768e.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d2813d47a9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d2862bbd65e.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d2819f6e7f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d2820f6d4cb.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d282d0c6c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d28a9c578e.png"/><Relationship Id="rId3" Type="http://schemas.openxmlformats.org/officeDocument/2006/relationships/image" Target="../media/filed281e3831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d287b1de5e4.png"/><Relationship Id="rId3" Type="http://schemas.openxmlformats.org/officeDocument/2006/relationships/image" Target="../media/filed2867e01a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d282a04df0e.png"/><Relationship Id="rId3" Type="http://schemas.openxmlformats.org/officeDocument/2006/relationships/image" Target="../media/filed2825d025af.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d2845a178e.png"/><Relationship Id="rId3" Type="http://schemas.openxmlformats.org/officeDocument/2006/relationships/image" Target="../media/filed2836c06ddd.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d28136ce440.png"/><Relationship Id="rId3" Type="http://schemas.openxmlformats.org/officeDocument/2006/relationships/image" Target="../media/filed2851fd2fb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d2845477fc7.png"/><Relationship Id="rId3" Type="http://schemas.openxmlformats.org/officeDocument/2006/relationships/image" Target="../media/filed28591605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d2834b943c0.png"/><Relationship Id="rId3" Type="http://schemas.openxmlformats.org/officeDocument/2006/relationships/image" Target="../media/filed286f0f0d4a.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d284531ae3c.png"/><Relationship Id="rId3" Type="http://schemas.openxmlformats.org/officeDocument/2006/relationships/image" Target="../media/filed2840a608a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d28ad18cf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d28437c27c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d28c1695d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d281ec614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d285e57acbf.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d284e0e5ffc.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d2811bfc16d.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30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839,580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1,491.6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74,216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30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25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128,730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9,601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30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74,216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839,580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1,491.6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30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25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128,730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9,601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94 triages made. This is an increase of 14 triages compared to the previous day (80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29 October there were 637 triages to NHS Pathways for COVID-19, this is an average of 91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2020-10-30T16:24:06Z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